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74"/>
  </p:normalViewPr>
  <p:slideViewPr>
    <p:cSldViewPr snapToGrid="0" snapToObjects="1">
      <p:cViewPr varScale="1">
        <p:scale>
          <a:sx n="119" d="100"/>
          <a:sy n="119" d="100"/>
        </p:scale>
        <p:origin x="68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9B87-7B25-7C4B-9928-7F64A088051C}" type="datetimeFigureOut">
              <a:rPr lang="en-US" smtClean="0"/>
              <a:t>8/8/17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8CA84-BB03-F148-A954-3338F4087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219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9B87-7B25-7C4B-9928-7F64A088051C}" type="datetimeFigureOut">
              <a:rPr lang="en-US" smtClean="0"/>
              <a:t>8/8/17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8CA84-BB03-F148-A954-3338F4087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536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9B87-7B25-7C4B-9928-7F64A088051C}" type="datetimeFigureOut">
              <a:rPr lang="en-US" smtClean="0"/>
              <a:t>8/8/17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8CA84-BB03-F148-A954-3338F4087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02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9B87-7B25-7C4B-9928-7F64A088051C}" type="datetimeFigureOut">
              <a:rPr lang="en-US" smtClean="0"/>
              <a:t>8/8/17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8CA84-BB03-F148-A954-3338F4087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18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9B87-7B25-7C4B-9928-7F64A088051C}" type="datetimeFigureOut">
              <a:rPr lang="en-US" smtClean="0"/>
              <a:t>8/8/17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8CA84-BB03-F148-A954-3338F4087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626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9B87-7B25-7C4B-9928-7F64A088051C}" type="datetimeFigureOut">
              <a:rPr lang="en-US" smtClean="0"/>
              <a:t>8/8/17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8CA84-BB03-F148-A954-3338F4087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443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9B87-7B25-7C4B-9928-7F64A088051C}" type="datetimeFigureOut">
              <a:rPr lang="en-US" smtClean="0"/>
              <a:t>8/8/17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8CA84-BB03-F148-A954-3338F4087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06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9B87-7B25-7C4B-9928-7F64A088051C}" type="datetimeFigureOut">
              <a:rPr lang="en-US" smtClean="0"/>
              <a:t>8/8/17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8CA84-BB03-F148-A954-3338F4087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148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9B87-7B25-7C4B-9928-7F64A088051C}" type="datetimeFigureOut">
              <a:rPr lang="en-US" smtClean="0"/>
              <a:t>8/8/17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8CA84-BB03-F148-A954-3338F4087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59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9B87-7B25-7C4B-9928-7F64A088051C}" type="datetimeFigureOut">
              <a:rPr lang="en-US" smtClean="0"/>
              <a:t>8/8/17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8CA84-BB03-F148-A954-3338F4087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33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9B87-7B25-7C4B-9928-7F64A088051C}" type="datetimeFigureOut">
              <a:rPr lang="en-US" smtClean="0"/>
              <a:t>8/8/17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8CA84-BB03-F148-A954-3338F4087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43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29B87-7B25-7C4B-9928-7F64A088051C}" type="datetimeFigureOut">
              <a:rPr lang="en-US" smtClean="0"/>
              <a:t>8/8/17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8CA84-BB03-F148-A954-3338F4087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5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4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Kit</dc:creator>
  <cp:lastModifiedBy>Peteranecz, Kit</cp:lastModifiedBy>
  <cp:revision>2</cp:revision>
  <dcterms:created xsi:type="dcterms:W3CDTF">2016-05-27T15:36:00Z</dcterms:created>
  <dcterms:modified xsi:type="dcterms:W3CDTF">2017-08-08T16:26:16Z</dcterms:modified>
</cp:coreProperties>
</file>