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21" autoAdjust="0"/>
    <p:restoredTop sz="94674"/>
  </p:normalViewPr>
  <p:slideViewPr>
    <p:cSldViewPr snapToGrid="0" snapToObjects="1">
      <p:cViewPr varScale="1">
        <p:scale>
          <a:sx n="120" d="100"/>
          <a:sy n="120" d="100"/>
        </p:scale>
        <p:origin x="200" y="8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6/6/17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5243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316</TotalTime>
  <Words>0</Words>
  <Application>Microsoft Macintosh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Peteranecz, Kit</cp:lastModifiedBy>
  <cp:revision>52</cp:revision>
  <cp:lastPrinted>2015-03-27T18:06:12Z</cp:lastPrinted>
  <dcterms:created xsi:type="dcterms:W3CDTF">2010-04-12T23:12:02Z</dcterms:created>
  <dcterms:modified xsi:type="dcterms:W3CDTF">2017-06-06T16:54:12Z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